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62" r:id="rId2"/>
    <p:sldId id="257" r:id="rId3"/>
    <p:sldId id="258" r:id="rId4"/>
    <p:sldId id="259" r:id="rId5"/>
    <p:sldId id="260" r:id="rId6"/>
    <p:sldId id="261" r:id="rId7"/>
    <p:sldId id="263" r:id="rId8"/>
    <p:sldId id="264" r:id="rId9"/>
    <p:sldId id="265" r:id="rId10"/>
    <p:sldId id="266"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48"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48"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48"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48"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48" charset="-128"/>
        <a:cs typeface="+mn-cs"/>
      </a:defRPr>
    </a:lvl5pPr>
    <a:lvl6pPr marL="2286000" algn="l" defTabSz="914400" rtl="0" eaLnBrk="1" latinLnBrk="0" hangingPunct="1">
      <a:defRPr kern="1200">
        <a:solidFill>
          <a:schemeClr val="tx1"/>
        </a:solidFill>
        <a:latin typeface="Arial" charset="0"/>
        <a:ea typeface="ＭＳ Ｐゴシック" pitchFamily="48" charset="-128"/>
        <a:cs typeface="+mn-cs"/>
      </a:defRPr>
    </a:lvl6pPr>
    <a:lvl7pPr marL="2743200" algn="l" defTabSz="914400" rtl="0" eaLnBrk="1" latinLnBrk="0" hangingPunct="1">
      <a:defRPr kern="1200">
        <a:solidFill>
          <a:schemeClr val="tx1"/>
        </a:solidFill>
        <a:latin typeface="Arial" charset="0"/>
        <a:ea typeface="ＭＳ Ｐゴシック" pitchFamily="48" charset="-128"/>
        <a:cs typeface="+mn-cs"/>
      </a:defRPr>
    </a:lvl7pPr>
    <a:lvl8pPr marL="3200400" algn="l" defTabSz="914400" rtl="0" eaLnBrk="1" latinLnBrk="0" hangingPunct="1">
      <a:defRPr kern="1200">
        <a:solidFill>
          <a:schemeClr val="tx1"/>
        </a:solidFill>
        <a:latin typeface="Arial" charset="0"/>
        <a:ea typeface="ＭＳ Ｐゴシック" pitchFamily="48" charset="-128"/>
        <a:cs typeface="+mn-cs"/>
      </a:defRPr>
    </a:lvl8pPr>
    <a:lvl9pPr marL="3657600" algn="l" defTabSz="914400" rtl="0" eaLnBrk="1" latinLnBrk="0" hangingPunct="1">
      <a:defRPr kern="1200">
        <a:solidFill>
          <a:schemeClr val="tx1"/>
        </a:solidFill>
        <a:latin typeface="Arial" charset="0"/>
        <a:ea typeface="ＭＳ Ｐゴシック" pitchFamily="4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960B"/>
    <a:srgbClr val="39D83C"/>
    <a:srgbClr val="4C68D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2787"/>
    <p:restoredTop sz="90929"/>
  </p:normalViewPr>
  <p:slideViewPr>
    <p:cSldViewPr snapToObjects="1">
      <p:cViewPr varScale="1">
        <p:scale>
          <a:sx n="84" d="100"/>
          <a:sy n="84" d="100"/>
        </p:scale>
        <p:origin x="-95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s-ES_tradnl"/>
          </a:p>
        </p:txBody>
      </p:sp>
      <p:sp>
        <p:nvSpPr>
          <p:cNvPr id="204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8359A58C-3D99-4D7E-B00C-28AF7B6BB000}" type="datetime1">
              <a:rPr lang="es-ES_tradnl"/>
              <a:pPr/>
              <a:t>05/03/2009</a:t>
            </a:fld>
            <a:endParaRPr lang="es-ES_tradnl"/>
          </a:p>
        </p:txBody>
      </p:sp>
      <p:sp>
        <p:nvSpPr>
          <p:cNvPr id="2048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04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
        <p:nvSpPr>
          <p:cNvPr id="204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s-ES_tradnl"/>
          </a:p>
        </p:txBody>
      </p:sp>
      <p:sp>
        <p:nvSpPr>
          <p:cNvPr id="204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F9B744F5-4648-4693-95B8-9A9E5C9DF40D}" type="slidenum">
              <a:rPr lang="es-ES_tradnl"/>
              <a:pPr/>
              <a:t>‹#›</a:t>
            </a:fld>
            <a:endParaRPr lang="es-ES_tradnl"/>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1" charset="0"/>
        <a:ea typeface="ＭＳ Ｐゴシック" pitchFamily="48" charset="-128"/>
        <a:cs typeface="+mn-cs"/>
      </a:defRPr>
    </a:lvl1pPr>
    <a:lvl2pPr marL="457200" algn="l" defTabSz="457200" rtl="0" fontAlgn="base">
      <a:spcBef>
        <a:spcPct val="30000"/>
      </a:spcBef>
      <a:spcAft>
        <a:spcPct val="0"/>
      </a:spcAft>
      <a:defRPr sz="1200" kern="1200">
        <a:solidFill>
          <a:schemeClr val="tx1"/>
        </a:solidFill>
        <a:latin typeface="Calibri" pitchFamily="1" charset="0"/>
        <a:ea typeface="ＭＳ Ｐゴシック" pitchFamily="48" charset="-128"/>
        <a:cs typeface="+mn-cs"/>
      </a:defRPr>
    </a:lvl2pPr>
    <a:lvl3pPr marL="914400" algn="l" defTabSz="457200" rtl="0" fontAlgn="base">
      <a:spcBef>
        <a:spcPct val="30000"/>
      </a:spcBef>
      <a:spcAft>
        <a:spcPct val="0"/>
      </a:spcAft>
      <a:defRPr sz="1200" kern="1200">
        <a:solidFill>
          <a:schemeClr val="tx1"/>
        </a:solidFill>
        <a:latin typeface="Calibri" pitchFamily="1" charset="0"/>
        <a:ea typeface="ＭＳ Ｐゴシック" pitchFamily="48" charset="-128"/>
        <a:cs typeface="+mn-cs"/>
      </a:defRPr>
    </a:lvl3pPr>
    <a:lvl4pPr marL="1371600" algn="l" defTabSz="457200" rtl="0" fontAlgn="base">
      <a:spcBef>
        <a:spcPct val="30000"/>
      </a:spcBef>
      <a:spcAft>
        <a:spcPct val="0"/>
      </a:spcAft>
      <a:defRPr sz="1200" kern="1200">
        <a:solidFill>
          <a:schemeClr val="tx1"/>
        </a:solidFill>
        <a:latin typeface="Calibri" pitchFamily="1" charset="0"/>
        <a:ea typeface="ＭＳ Ｐゴシック" pitchFamily="48" charset="-128"/>
        <a:cs typeface="+mn-cs"/>
      </a:defRPr>
    </a:lvl4pPr>
    <a:lvl5pPr marL="1828800" algn="l" defTabSz="457200" rtl="0" fontAlgn="base">
      <a:spcBef>
        <a:spcPct val="30000"/>
      </a:spcBef>
      <a:spcAft>
        <a:spcPct val="0"/>
      </a:spcAft>
      <a:defRPr sz="1200" kern="1200">
        <a:solidFill>
          <a:schemeClr val="tx1"/>
        </a:solidFill>
        <a:latin typeface="Calibri" pitchFamily="1"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A3267D9E-D79F-4E21-8E2C-F413E1AD4E01}" type="datetime1">
              <a:rPr lang="en-US"/>
              <a:pPr/>
              <a:t>3/5/2009</a:t>
            </a:fld>
            <a:endParaRPr lang="en-US"/>
          </a:p>
        </p:txBody>
      </p:sp>
      <p:sp>
        <p:nvSpPr>
          <p:cNvPr id="5" name="Footer Placeholder 4"/>
          <p:cNvSpPr>
            <a:spLocks noGrp="1"/>
          </p:cNvSpPr>
          <p:nvPr>
            <p:ph type="ftr" sz="quarter" idx="11"/>
          </p:nvPr>
        </p:nvSpPr>
        <p:spPr/>
        <p:txBody>
          <a:bodyPr/>
          <a:lstStyle>
            <a:lvl1pPr>
              <a:defRPr/>
            </a:lvl1pPr>
          </a:lstStyle>
          <a:p>
            <a:endParaRPr lang="es-ES_tradnl"/>
          </a:p>
        </p:txBody>
      </p:sp>
      <p:sp>
        <p:nvSpPr>
          <p:cNvPr id="6" name="Slide Number Placeholder 5"/>
          <p:cNvSpPr>
            <a:spLocks noGrp="1"/>
          </p:cNvSpPr>
          <p:nvPr>
            <p:ph type="sldNum" sz="quarter" idx="12"/>
          </p:nvPr>
        </p:nvSpPr>
        <p:spPr/>
        <p:txBody>
          <a:bodyPr/>
          <a:lstStyle>
            <a:lvl1pPr>
              <a:defRPr/>
            </a:lvl1pPr>
          </a:lstStyle>
          <a:p>
            <a:fld id="{72CC1D1E-2126-419C-99C4-8CD2D5C3A7E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800B0FB-3681-4A75-BFE3-1FBA7725577D}" type="datetime1">
              <a:rPr lang="en-US"/>
              <a:pPr/>
              <a:t>3/5/2009</a:t>
            </a:fld>
            <a:endParaRPr lang="en-US"/>
          </a:p>
        </p:txBody>
      </p:sp>
      <p:sp>
        <p:nvSpPr>
          <p:cNvPr id="5" name="Footer Placeholder 4"/>
          <p:cNvSpPr>
            <a:spLocks noGrp="1"/>
          </p:cNvSpPr>
          <p:nvPr>
            <p:ph type="ftr" sz="quarter" idx="11"/>
          </p:nvPr>
        </p:nvSpPr>
        <p:spPr/>
        <p:txBody>
          <a:bodyPr/>
          <a:lstStyle>
            <a:lvl1pPr>
              <a:defRPr/>
            </a:lvl1pPr>
          </a:lstStyle>
          <a:p>
            <a:endParaRPr lang="es-ES_tradnl"/>
          </a:p>
        </p:txBody>
      </p:sp>
      <p:sp>
        <p:nvSpPr>
          <p:cNvPr id="6" name="Slide Number Placeholder 5"/>
          <p:cNvSpPr>
            <a:spLocks noGrp="1"/>
          </p:cNvSpPr>
          <p:nvPr>
            <p:ph type="sldNum" sz="quarter" idx="12"/>
          </p:nvPr>
        </p:nvSpPr>
        <p:spPr/>
        <p:txBody>
          <a:bodyPr/>
          <a:lstStyle>
            <a:lvl1pPr>
              <a:defRPr/>
            </a:lvl1pPr>
          </a:lstStyle>
          <a:p>
            <a:fld id="{0AA54A40-5B98-44BB-A77E-9493FD7860C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C3C061C-F66B-448D-82F2-349348AA6A9F}" type="datetime1">
              <a:rPr lang="en-US"/>
              <a:pPr/>
              <a:t>3/5/2009</a:t>
            </a:fld>
            <a:endParaRPr lang="en-US"/>
          </a:p>
        </p:txBody>
      </p:sp>
      <p:sp>
        <p:nvSpPr>
          <p:cNvPr id="5" name="Footer Placeholder 4"/>
          <p:cNvSpPr>
            <a:spLocks noGrp="1"/>
          </p:cNvSpPr>
          <p:nvPr>
            <p:ph type="ftr" sz="quarter" idx="11"/>
          </p:nvPr>
        </p:nvSpPr>
        <p:spPr/>
        <p:txBody>
          <a:bodyPr/>
          <a:lstStyle>
            <a:lvl1pPr>
              <a:defRPr/>
            </a:lvl1pPr>
          </a:lstStyle>
          <a:p>
            <a:endParaRPr lang="es-ES_tradnl"/>
          </a:p>
        </p:txBody>
      </p:sp>
      <p:sp>
        <p:nvSpPr>
          <p:cNvPr id="6" name="Slide Number Placeholder 5"/>
          <p:cNvSpPr>
            <a:spLocks noGrp="1"/>
          </p:cNvSpPr>
          <p:nvPr>
            <p:ph type="sldNum" sz="quarter" idx="12"/>
          </p:nvPr>
        </p:nvSpPr>
        <p:spPr/>
        <p:txBody>
          <a:bodyPr/>
          <a:lstStyle>
            <a:lvl1pPr>
              <a:defRPr/>
            </a:lvl1pPr>
          </a:lstStyle>
          <a:p>
            <a:fld id="{555E4D7C-D956-4EA9-B2F0-3130A83F115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81B3DE1-885C-4D8F-9E3C-7723930CE02E}" type="datetime1">
              <a:rPr lang="en-US"/>
              <a:pPr/>
              <a:t>3/5/2009</a:t>
            </a:fld>
            <a:endParaRPr lang="en-US"/>
          </a:p>
        </p:txBody>
      </p:sp>
      <p:sp>
        <p:nvSpPr>
          <p:cNvPr id="5" name="Footer Placeholder 4"/>
          <p:cNvSpPr>
            <a:spLocks noGrp="1"/>
          </p:cNvSpPr>
          <p:nvPr>
            <p:ph type="ftr" sz="quarter" idx="11"/>
          </p:nvPr>
        </p:nvSpPr>
        <p:spPr/>
        <p:txBody>
          <a:bodyPr/>
          <a:lstStyle>
            <a:lvl1pPr>
              <a:defRPr/>
            </a:lvl1pPr>
          </a:lstStyle>
          <a:p>
            <a:endParaRPr lang="es-ES_tradnl"/>
          </a:p>
        </p:txBody>
      </p:sp>
      <p:sp>
        <p:nvSpPr>
          <p:cNvPr id="6" name="Slide Number Placeholder 5"/>
          <p:cNvSpPr>
            <a:spLocks noGrp="1"/>
          </p:cNvSpPr>
          <p:nvPr>
            <p:ph type="sldNum" sz="quarter" idx="12"/>
          </p:nvPr>
        </p:nvSpPr>
        <p:spPr/>
        <p:txBody>
          <a:bodyPr/>
          <a:lstStyle>
            <a:lvl1pPr>
              <a:defRPr/>
            </a:lvl1pPr>
          </a:lstStyle>
          <a:p>
            <a:fld id="{64ACA716-119D-4906-AB63-A7EE7763A22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CD858132-FABD-4EA2-A4FC-84B4FB40B5C3}" type="datetime1">
              <a:rPr lang="en-US"/>
              <a:pPr/>
              <a:t>3/5/2009</a:t>
            </a:fld>
            <a:endParaRPr lang="en-US"/>
          </a:p>
        </p:txBody>
      </p:sp>
      <p:sp>
        <p:nvSpPr>
          <p:cNvPr id="5" name="Footer Placeholder 4"/>
          <p:cNvSpPr>
            <a:spLocks noGrp="1"/>
          </p:cNvSpPr>
          <p:nvPr>
            <p:ph type="ftr" sz="quarter" idx="11"/>
          </p:nvPr>
        </p:nvSpPr>
        <p:spPr/>
        <p:txBody>
          <a:bodyPr/>
          <a:lstStyle>
            <a:lvl1pPr>
              <a:defRPr/>
            </a:lvl1pPr>
          </a:lstStyle>
          <a:p>
            <a:endParaRPr lang="es-ES_tradnl"/>
          </a:p>
        </p:txBody>
      </p:sp>
      <p:sp>
        <p:nvSpPr>
          <p:cNvPr id="6" name="Slide Number Placeholder 5"/>
          <p:cNvSpPr>
            <a:spLocks noGrp="1"/>
          </p:cNvSpPr>
          <p:nvPr>
            <p:ph type="sldNum" sz="quarter" idx="12"/>
          </p:nvPr>
        </p:nvSpPr>
        <p:spPr/>
        <p:txBody>
          <a:bodyPr/>
          <a:lstStyle>
            <a:lvl1pPr>
              <a:defRPr/>
            </a:lvl1pPr>
          </a:lstStyle>
          <a:p>
            <a:fld id="{89D20FCA-60E7-4F4E-9E19-BEF7B3A161B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BAEC8123-3B54-4C2A-80A0-B092E90FB954}" type="datetime1">
              <a:rPr lang="en-US"/>
              <a:pPr/>
              <a:t>3/5/2009</a:t>
            </a:fld>
            <a:endParaRPr lang="en-US"/>
          </a:p>
        </p:txBody>
      </p:sp>
      <p:sp>
        <p:nvSpPr>
          <p:cNvPr id="6" name="Footer Placeholder 4"/>
          <p:cNvSpPr>
            <a:spLocks noGrp="1"/>
          </p:cNvSpPr>
          <p:nvPr>
            <p:ph type="ftr" sz="quarter" idx="11"/>
          </p:nvPr>
        </p:nvSpPr>
        <p:spPr/>
        <p:txBody>
          <a:bodyPr/>
          <a:lstStyle>
            <a:lvl1pPr>
              <a:defRPr/>
            </a:lvl1pPr>
          </a:lstStyle>
          <a:p>
            <a:endParaRPr lang="es-ES_tradnl"/>
          </a:p>
        </p:txBody>
      </p:sp>
      <p:sp>
        <p:nvSpPr>
          <p:cNvPr id="7" name="Slide Number Placeholder 5"/>
          <p:cNvSpPr>
            <a:spLocks noGrp="1"/>
          </p:cNvSpPr>
          <p:nvPr>
            <p:ph type="sldNum" sz="quarter" idx="12"/>
          </p:nvPr>
        </p:nvSpPr>
        <p:spPr/>
        <p:txBody>
          <a:bodyPr/>
          <a:lstStyle>
            <a:lvl1pPr>
              <a:defRPr/>
            </a:lvl1pPr>
          </a:lstStyle>
          <a:p>
            <a:fld id="{CECDAA22-5115-44EA-A61D-537F518EB36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F006ACC-514C-47FA-9E20-8ACA96EC4419}" type="datetime1">
              <a:rPr lang="en-US"/>
              <a:pPr/>
              <a:t>3/5/2009</a:t>
            </a:fld>
            <a:endParaRPr lang="en-US"/>
          </a:p>
        </p:txBody>
      </p:sp>
      <p:sp>
        <p:nvSpPr>
          <p:cNvPr id="8" name="Footer Placeholder 4"/>
          <p:cNvSpPr>
            <a:spLocks noGrp="1"/>
          </p:cNvSpPr>
          <p:nvPr>
            <p:ph type="ftr" sz="quarter" idx="11"/>
          </p:nvPr>
        </p:nvSpPr>
        <p:spPr/>
        <p:txBody>
          <a:bodyPr/>
          <a:lstStyle>
            <a:lvl1pPr>
              <a:defRPr/>
            </a:lvl1pPr>
          </a:lstStyle>
          <a:p>
            <a:endParaRPr lang="es-ES_tradnl"/>
          </a:p>
        </p:txBody>
      </p:sp>
      <p:sp>
        <p:nvSpPr>
          <p:cNvPr id="9" name="Slide Number Placeholder 5"/>
          <p:cNvSpPr>
            <a:spLocks noGrp="1"/>
          </p:cNvSpPr>
          <p:nvPr>
            <p:ph type="sldNum" sz="quarter" idx="12"/>
          </p:nvPr>
        </p:nvSpPr>
        <p:spPr/>
        <p:txBody>
          <a:bodyPr/>
          <a:lstStyle>
            <a:lvl1pPr>
              <a:defRPr/>
            </a:lvl1pPr>
          </a:lstStyle>
          <a:p>
            <a:fld id="{01793EE3-C913-4032-84DD-F08E1B9D207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985E84B6-BEC4-4833-921B-007EBB7C5BAA}" type="datetime1">
              <a:rPr lang="en-US"/>
              <a:pPr/>
              <a:t>3/5/2009</a:t>
            </a:fld>
            <a:endParaRPr lang="en-US"/>
          </a:p>
        </p:txBody>
      </p:sp>
      <p:sp>
        <p:nvSpPr>
          <p:cNvPr id="4" name="Footer Placeholder 4"/>
          <p:cNvSpPr>
            <a:spLocks noGrp="1"/>
          </p:cNvSpPr>
          <p:nvPr>
            <p:ph type="ftr" sz="quarter" idx="11"/>
          </p:nvPr>
        </p:nvSpPr>
        <p:spPr/>
        <p:txBody>
          <a:bodyPr/>
          <a:lstStyle>
            <a:lvl1pPr>
              <a:defRPr/>
            </a:lvl1pPr>
          </a:lstStyle>
          <a:p>
            <a:endParaRPr lang="es-ES_tradnl"/>
          </a:p>
        </p:txBody>
      </p:sp>
      <p:sp>
        <p:nvSpPr>
          <p:cNvPr id="5" name="Slide Number Placeholder 5"/>
          <p:cNvSpPr>
            <a:spLocks noGrp="1"/>
          </p:cNvSpPr>
          <p:nvPr>
            <p:ph type="sldNum" sz="quarter" idx="12"/>
          </p:nvPr>
        </p:nvSpPr>
        <p:spPr/>
        <p:txBody>
          <a:bodyPr/>
          <a:lstStyle>
            <a:lvl1pPr>
              <a:defRPr/>
            </a:lvl1pPr>
          </a:lstStyle>
          <a:p>
            <a:fld id="{CBBF47FD-5C57-4D2B-8596-FAAF95849A7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FF272BB-8CE1-4486-A99A-CDDE21A458E8}" type="datetime1">
              <a:rPr lang="en-US"/>
              <a:pPr/>
              <a:t>3/5/2009</a:t>
            </a:fld>
            <a:endParaRPr lang="en-US"/>
          </a:p>
        </p:txBody>
      </p:sp>
      <p:sp>
        <p:nvSpPr>
          <p:cNvPr id="3" name="Footer Placeholder 4"/>
          <p:cNvSpPr>
            <a:spLocks noGrp="1"/>
          </p:cNvSpPr>
          <p:nvPr>
            <p:ph type="ftr" sz="quarter" idx="11"/>
          </p:nvPr>
        </p:nvSpPr>
        <p:spPr/>
        <p:txBody>
          <a:bodyPr/>
          <a:lstStyle>
            <a:lvl1pPr>
              <a:defRPr/>
            </a:lvl1pPr>
          </a:lstStyle>
          <a:p>
            <a:endParaRPr lang="es-ES_tradnl"/>
          </a:p>
        </p:txBody>
      </p:sp>
      <p:sp>
        <p:nvSpPr>
          <p:cNvPr id="4" name="Slide Number Placeholder 5"/>
          <p:cNvSpPr>
            <a:spLocks noGrp="1"/>
          </p:cNvSpPr>
          <p:nvPr>
            <p:ph type="sldNum" sz="quarter" idx="12"/>
          </p:nvPr>
        </p:nvSpPr>
        <p:spPr/>
        <p:txBody>
          <a:bodyPr/>
          <a:lstStyle>
            <a:lvl1pPr>
              <a:defRPr/>
            </a:lvl1pPr>
          </a:lstStyle>
          <a:p>
            <a:fld id="{EBA044C4-D3DE-48A4-B8D2-92CE1357136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D5E9826F-1FEF-4495-9AA0-C492B8A6EEC1}" type="datetime1">
              <a:rPr lang="en-US"/>
              <a:pPr/>
              <a:t>3/5/2009</a:t>
            </a:fld>
            <a:endParaRPr lang="en-US"/>
          </a:p>
        </p:txBody>
      </p:sp>
      <p:sp>
        <p:nvSpPr>
          <p:cNvPr id="6" name="Footer Placeholder 4"/>
          <p:cNvSpPr>
            <a:spLocks noGrp="1"/>
          </p:cNvSpPr>
          <p:nvPr>
            <p:ph type="ftr" sz="quarter" idx="11"/>
          </p:nvPr>
        </p:nvSpPr>
        <p:spPr/>
        <p:txBody>
          <a:bodyPr/>
          <a:lstStyle>
            <a:lvl1pPr>
              <a:defRPr/>
            </a:lvl1pPr>
          </a:lstStyle>
          <a:p>
            <a:endParaRPr lang="es-ES_tradnl"/>
          </a:p>
        </p:txBody>
      </p:sp>
      <p:sp>
        <p:nvSpPr>
          <p:cNvPr id="7" name="Slide Number Placeholder 5"/>
          <p:cNvSpPr>
            <a:spLocks noGrp="1"/>
          </p:cNvSpPr>
          <p:nvPr>
            <p:ph type="sldNum" sz="quarter" idx="12"/>
          </p:nvPr>
        </p:nvSpPr>
        <p:spPr/>
        <p:txBody>
          <a:bodyPr/>
          <a:lstStyle>
            <a:lvl1pPr>
              <a:defRPr/>
            </a:lvl1pPr>
          </a:lstStyle>
          <a:p>
            <a:fld id="{734C2021-4C61-46F2-9886-4B78E9402E0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4D7B1D4-1A24-4B60-8D37-81221C614304}" type="datetime1">
              <a:rPr lang="en-US"/>
              <a:pPr/>
              <a:t>3/5/2009</a:t>
            </a:fld>
            <a:endParaRPr lang="en-US"/>
          </a:p>
        </p:txBody>
      </p:sp>
      <p:sp>
        <p:nvSpPr>
          <p:cNvPr id="6" name="Footer Placeholder 4"/>
          <p:cNvSpPr>
            <a:spLocks noGrp="1"/>
          </p:cNvSpPr>
          <p:nvPr>
            <p:ph type="ftr" sz="quarter" idx="11"/>
          </p:nvPr>
        </p:nvSpPr>
        <p:spPr/>
        <p:txBody>
          <a:bodyPr/>
          <a:lstStyle>
            <a:lvl1pPr>
              <a:defRPr/>
            </a:lvl1pPr>
          </a:lstStyle>
          <a:p>
            <a:endParaRPr lang="es-ES_tradnl"/>
          </a:p>
        </p:txBody>
      </p:sp>
      <p:sp>
        <p:nvSpPr>
          <p:cNvPr id="7" name="Slide Number Placeholder 5"/>
          <p:cNvSpPr>
            <a:spLocks noGrp="1"/>
          </p:cNvSpPr>
          <p:nvPr>
            <p:ph type="sldNum" sz="quarter" idx="12"/>
          </p:nvPr>
        </p:nvSpPr>
        <p:spPr/>
        <p:txBody>
          <a:bodyPr/>
          <a:lstStyle>
            <a:lvl1pPr>
              <a:defRPr/>
            </a:lvl1pPr>
          </a:lstStyle>
          <a:p>
            <a:fld id="{057FE791-D74D-4E93-9E36-C0FEFD315F8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 charset="0"/>
              </a:defRPr>
            </a:lvl1pPr>
          </a:lstStyle>
          <a:p>
            <a:fld id="{4D90DE62-C345-4519-81ED-6B12C181AA73}" type="datetime1">
              <a:rPr lang="en-US"/>
              <a:pPr/>
              <a:t>3/5/2009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 charset="0"/>
              </a:defRPr>
            </a:lvl1pPr>
          </a:lstStyle>
          <a:p>
            <a:endParaRPr lang="es-ES_trad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 charset="0"/>
              </a:defRPr>
            </a:lvl1pPr>
          </a:lstStyle>
          <a:p>
            <a:fld id="{2228D4B1-2F64-4539-A465-46BEDC47446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82"/>
            </a:gs>
            <a:gs pos="30000">
              <a:srgbClr val="66008F"/>
            </a:gs>
            <a:gs pos="64999">
              <a:srgbClr val="BA0066"/>
            </a:gs>
            <a:gs pos="89999">
              <a:srgbClr val="FF0000"/>
            </a:gs>
            <a:gs pos="100000">
              <a:srgbClr val="FF8200"/>
            </a:gs>
          </a:gsLst>
          <a:lin ang="5400000" scaled="1"/>
        </a:gradFill>
        <a:effectLst/>
      </p:bgPr>
    </p:bg>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2209800" y="1273175"/>
            <a:ext cx="4560888" cy="854075"/>
          </a:xfrm>
          <a:prstGeom prst="rect">
            <a:avLst/>
          </a:prstGeom>
          <a:noFill/>
          <a:ln w="9525">
            <a:noFill/>
            <a:miter lim="800000"/>
            <a:headEnd/>
            <a:tailEnd/>
          </a:ln>
        </p:spPr>
        <p:txBody>
          <a:bodyPr wrap="none">
            <a:spAutoFit/>
          </a:bodyPr>
          <a:lstStyle/>
          <a:p>
            <a:r>
              <a:rPr lang="es-ES_tradnl" sz="5000"/>
              <a:t>Chapters 29-30</a:t>
            </a:r>
            <a:endParaRPr lang="es-ES_tradnl"/>
          </a:p>
        </p:txBody>
      </p:sp>
      <p:sp>
        <p:nvSpPr>
          <p:cNvPr id="19459" name="Text Box 3"/>
          <p:cNvSpPr txBox="1">
            <a:spLocks noChangeArrowheads="1"/>
          </p:cNvSpPr>
          <p:nvPr/>
        </p:nvSpPr>
        <p:spPr bwMode="auto">
          <a:xfrm>
            <a:off x="1981200" y="3124200"/>
            <a:ext cx="4789488" cy="1127125"/>
          </a:xfrm>
          <a:prstGeom prst="rect">
            <a:avLst/>
          </a:prstGeom>
          <a:noFill/>
          <a:ln w="9525">
            <a:noFill/>
            <a:miter lim="800000"/>
            <a:headEnd/>
            <a:tailEnd/>
          </a:ln>
        </p:spPr>
        <p:txBody>
          <a:bodyPr>
            <a:spAutoFit/>
          </a:bodyPr>
          <a:lstStyle/>
          <a:p>
            <a:pPr>
              <a:spcBef>
                <a:spcPct val="50000"/>
              </a:spcBef>
            </a:pPr>
            <a:r>
              <a:rPr lang="es-ES_tradnl" sz="3400"/>
              <a:t>By Evan Hansberry and Gadi Paskoff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100000">
              <a:srgbClr val="E9960B"/>
            </a:gs>
          </a:gsLst>
          <a:lin ang="2700000" scaled="1"/>
        </a:gradFill>
        <a:effectLst/>
      </p:bgPr>
    </p:bg>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r>
              <a:rPr lang="en-US" smtClean="0">
                <a:ea typeface="ＭＳ Ｐゴシック" pitchFamily="48" charset="-128"/>
              </a:rPr>
              <a:t>Discussion Question</a:t>
            </a:r>
          </a:p>
        </p:txBody>
      </p:sp>
      <p:sp>
        <p:nvSpPr>
          <p:cNvPr id="37891" name="Rectangle 3"/>
          <p:cNvSpPr>
            <a:spLocks noGrp="1"/>
          </p:cNvSpPr>
          <p:nvPr>
            <p:ph type="body" idx="1"/>
          </p:nvPr>
        </p:nvSpPr>
        <p:spPr/>
        <p:txBody>
          <a:bodyPr/>
          <a:lstStyle/>
          <a:p>
            <a:r>
              <a:rPr lang="en-US" dirty="0" smtClean="0">
                <a:ea typeface="ＭＳ Ｐゴシック" pitchFamily="48" charset="-128"/>
              </a:rPr>
              <a:t>In the book, Estella asks Pip, “Since your change of fortune and prospects, you have changed your companions. Pip responds by saying naturally. Do you think companions and personality should or do change as a person becomes more wealthy</a:t>
            </a:r>
            <a:r>
              <a:rPr lang="en-US" dirty="0" smtClean="0">
                <a:ea typeface="ＭＳ Ｐゴシック" pitchFamily="48" charset="-128"/>
              </a:rPr>
              <a:t>? OR</a:t>
            </a:r>
          </a:p>
          <a:p>
            <a:r>
              <a:rPr lang="en-US" dirty="0" smtClean="0">
                <a:ea typeface="ＭＳ Ｐゴシック" pitchFamily="48" charset="-128"/>
              </a:rPr>
              <a:t>Do you think that Pip and Estella should be together or Pip just wants her since she is beautiful and rich?</a:t>
            </a:r>
            <a:endParaRPr lang="en-US" dirty="0" smtClean="0">
              <a:ea typeface="ＭＳ Ｐゴシック" pitchFamily="48"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rotWithShape="1">
          <a:gsLst>
            <a:gs pos="0">
              <a:srgbClr val="FF6600"/>
            </a:gs>
            <a:gs pos="100000">
              <a:srgbClr val="FFFFFF"/>
            </a:gs>
          </a:gsLst>
          <a:path path="shape">
            <a:fillToRect l="50000" t="50000" r="50000" b="50000"/>
          </a:path>
        </a:grad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ea typeface="ＭＳ Ｐゴシック" pitchFamily="48" charset="-128"/>
              </a:rPr>
              <a:t>Chapter 29 Summary</a:t>
            </a:r>
          </a:p>
        </p:txBody>
      </p:sp>
      <p:sp>
        <p:nvSpPr>
          <p:cNvPr id="14339" name="Content Placeholder 4"/>
          <p:cNvSpPr>
            <a:spLocks noGrp="1"/>
          </p:cNvSpPr>
          <p:nvPr>
            <p:ph idx="1"/>
          </p:nvPr>
        </p:nvSpPr>
        <p:spPr/>
        <p:txBody>
          <a:bodyPr/>
          <a:lstStyle/>
          <a:p>
            <a:pPr eaLnBrk="1" hangingPunct="1"/>
            <a:r>
              <a:rPr lang="en-US" sz="2000" smtClean="0">
                <a:ea typeface="ＭＳ Ｐゴシック" pitchFamily="48" charset="-128"/>
              </a:rPr>
              <a:t>In This chapter, Pip is going to Miss Havisham’s house in the morning.  He is very nervous to see Estella again and when he gets to the gates he is greeted by Orlick. When he goes to Miss Havisham’s room he barely recognizes Estella. Miss Havisham than sends them for a walk in the garden where they talk about changes and more. When dinner comes and Estella leaves to get ready, Miss Havisham shouts the word love at Pip directing it towards Estella. Pip’s gaurdian also shows up and they play cards for a very long time. Pip leaves Estella by promising to meet her when she comes to London.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FF"/>
            </a:gs>
            <a:gs pos="100000">
              <a:srgbClr val="FF6600"/>
            </a:gs>
          </a:gsLst>
          <a:lin ang="0" scaled="1"/>
        </a:grad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ea typeface="ＭＳ Ｐゴシック" pitchFamily="48" charset="-128"/>
              </a:rPr>
              <a:t>Chapter 30 Summary</a:t>
            </a:r>
          </a:p>
        </p:txBody>
      </p:sp>
      <p:sp>
        <p:nvSpPr>
          <p:cNvPr id="15363" name="Content Placeholder 2"/>
          <p:cNvSpPr>
            <a:spLocks noGrp="1"/>
          </p:cNvSpPr>
          <p:nvPr>
            <p:ph idx="1"/>
          </p:nvPr>
        </p:nvSpPr>
        <p:spPr/>
        <p:txBody>
          <a:bodyPr/>
          <a:lstStyle/>
          <a:p>
            <a:pPr eaLnBrk="1" hangingPunct="1"/>
            <a:r>
              <a:rPr lang="en-US" smtClean="0">
                <a:ea typeface="ＭＳ Ｐゴシック" pitchFamily="48" charset="-128"/>
              </a:rPr>
              <a:t>In the beginning of the chapter, Pip and Jaggers are traveling back to London. While walking on the streets he continues to run into Trabb’s boy who he does not really like. As he is dining with Herbert he admits that he loves Estella. They talk a lot about detaching from her and love and we find that Herbert is married to a girl named Clara.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00"/>
            </a:gs>
            <a:gs pos="100000">
              <a:schemeClr val="tx1"/>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ea typeface="ＭＳ Ｐゴシック" pitchFamily="48" charset="-128"/>
              </a:rPr>
              <a:t>New Characters</a:t>
            </a:r>
          </a:p>
        </p:txBody>
      </p:sp>
      <p:sp>
        <p:nvSpPr>
          <p:cNvPr id="16387" name="Content Placeholder 2"/>
          <p:cNvSpPr>
            <a:spLocks noGrp="1"/>
          </p:cNvSpPr>
          <p:nvPr>
            <p:ph idx="1"/>
          </p:nvPr>
        </p:nvSpPr>
        <p:spPr/>
        <p:txBody>
          <a:bodyPr/>
          <a:lstStyle/>
          <a:p>
            <a:pPr eaLnBrk="1" hangingPunct="1"/>
            <a:r>
              <a:rPr lang="en-US" smtClean="0">
                <a:solidFill>
                  <a:schemeClr val="bg1"/>
                </a:solidFill>
                <a:ea typeface="ＭＳ Ｐゴシック" pitchFamily="48" charset="-128"/>
              </a:rPr>
              <a:t>Clara is Herbert’s secret wife </a:t>
            </a:r>
          </a:p>
          <a:p>
            <a:pPr eaLnBrk="1" hangingPunct="1"/>
            <a:endParaRPr lang="en-US" smtClean="0">
              <a:solidFill>
                <a:schemeClr val="bg1"/>
              </a:solidFill>
              <a:ea typeface="ＭＳ Ｐゴシック" pitchFamily="48" charset="-128"/>
            </a:endParaRPr>
          </a:p>
          <a:p>
            <a:pPr eaLnBrk="1" hangingPunct="1"/>
            <a:endParaRPr lang="en-US" smtClean="0">
              <a:solidFill>
                <a:schemeClr val="bg1"/>
              </a:solidFill>
              <a:ea typeface="ＭＳ Ｐゴシック" pitchFamily="48" charset="-128"/>
            </a:endParaRPr>
          </a:p>
          <a:p>
            <a:pPr eaLnBrk="1" hangingPunct="1"/>
            <a:r>
              <a:rPr lang="en-US" smtClean="0">
                <a:solidFill>
                  <a:schemeClr val="bg1"/>
                </a:solidFill>
                <a:ea typeface="ＭＳ Ｐゴシック" pitchFamily="48" charset="-128"/>
              </a:rPr>
              <a:t>Trabb’s boy who Pip does not like but keeps running into him while walking to his house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ea typeface="ＭＳ Ｐゴシック" pitchFamily="48" charset="-128"/>
              </a:rPr>
              <a:t>Pip’s adventure in 29-30</a:t>
            </a:r>
          </a:p>
        </p:txBody>
      </p:sp>
      <p:sp>
        <p:nvSpPr>
          <p:cNvPr id="17411" name="Content Placeholder 2"/>
          <p:cNvSpPr>
            <a:spLocks noGrp="1"/>
          </p:cNvSpPr>
          <p:nvPr>
            <p:ph idx="1"/>
          </p:nvPr>
        </p:nvSpPr>
        <p:spPr/>
        <p:txBody>
          <a:bodyPr/>
          <a:lstStyle/>
          <a:p>
            <a:pPr eaLnBrk="1" hangingPunct="1"/>
            <a:r>
              <a:rPr lang="en-US" smtClean="0">
                <a:ea typeface="ＭＳ Ｐゴシック" pitchFamily="48" charset="-128"/>
              </a:rPr>
              <a:t>In these two chapters Pip explores his feelings for Estella and vents to Herbert. When he first sees Estella, his gentlemen-like appearance goes away and he feels as though he is the young boy that first met her. Miss Havisham does not help him by shouting at him to love her over and over again.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folHlink"/>
            </a:gs>
            <a:gs pos="100000">
              <a:srgbClr val="39D83C"/>
            </a:gs>
          </a:gsLst>
          <a:path path="shape">
            <a:fillToRect l="50000" t="50000" r="50000" b="50000"/>
          </a:path>
        </a:gradFill>
        <a:effectLst/>
      </p:bgPr>
    </p:bg>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3108325" y="841375"/>
            <a:ext cx="184150" cy="366713"/>
          </a:xfrm>
          <a:prstGeom prst="rect">
            <a:avLst/>
          </a:prstGeom>
          <a:noFill/>
          <a:ln w="9525">
            <a:noFill/>
            <a:miter lim="800000"/>
            <a:headEnd/>
            <a:tailEnd/>
          </a:ln>
        </p:spPr>
        <p:txBody>
          <a:bodyPr wrap="none">
            <a:spAutoFit/>
          </a:bodyPr>
          <a:lstStyle/>
          <a:p>
            <a:endParaRPr lang="es-ES_tradnl"/>
          </a:p>
        </p:txBody>
      </p:sp>
      <p:sp>
        <p:nvSpPr>
          <p:cNvPr id="18435" name="Rectangle 3"/>
          <p:cNvSpPr>
            <a:spLocks noChangeArrowheads="1"/>
          </p:cNvSpPr>
          <p:nvPr/>
        </p:nvSpPr>
        <p:spPr bwMode="auto">
          <a:xfrm>
            <a:off x="2822575" y="1509713"/>
            <a:ext cx="184150" cy="366712"/>
          </a:xfrm>
          <a:prstGeom prst="rect">
            <a:avLst/>
          </a:prstGeom>
          <a:noFill/>
          <a:ln w="9525">
            <a:noFill/>
            <a:miter lim="800000"/>
            <a:headEnd/>
            <a:tailEnd/>
          </a:ln>
        </p:spPr>
        <p:txBody>
          <a:bodyPr wrap="none">
            <a:spAutoFit/>
          </a:bodyPr>
          <a:lstStyle/>
          <a:p>
            <a:endParaRPr lang="es-ES_tradnl"/>
          </a:p>
        </p:txBody>
      </p:sp>
      <p:sp>
        <p:nvSpPr>
          <p:cNvPr id="18437" name="Text Box 5"/>
          <p:cNvSpPr txBox="1">
            <a:spLocks noChangeArrowheads="1"/>
          </p:cNvSpPr>
          <p:nvPr/>
        </p:nvSpPr>
        <p:spPr bwMode="auto">
          <a:xfrm>
            <a:off x="762000" y="1208088"/>
            <a:ext cx="7467600" cy="366712"/>
          </a:xfrm>
          <a:prstGeom prst="rect">
            <a:avLst/>
          </a:prstGeom>
          <a:noFill/>
          <a:ln w="9525">
            <a:noFill/>
            <a:miter lim="800000"/>
            <a:headEnd/>
            <a:tailEnd/>
          </a:ln>
        </p:spPr>
        <p:txBody>
          <a:bodyPr>
            <a:spAutoFit/>
          </a:bodyPr>
          <a:lstStyle/>
          <a:p>
            <a:pPr>
              <a:spcBef>
                <a:spcPct val="50000"/>
              </a:spcBef>
            </a:pPr>
            <a:endParaRPr lang="es-ES_tradnl"/>
          </a:p>
        </p:txBody>
      </p:sp>
      <p:sp>
        <p:nvSpPr>
          <p:cNvPr id="18438" name="Rectangle 6"/>
          <p:cNvSpPr>
            <a:spLocks noChangeArrowheads="1"/>
          </p:cNvSpPr>
          <p:nvPr/>
        </p:nvSpPr>
        <p:spPr bwMode="auto">
          <a:xfrm>
            <a:off x="1524000" y="1371600"/>
            <a:ext cx="5803900" cy="366713"/>
          </a:xfrm>
          <a:prstGeom prst="rect">
            <a:avLst/>
          </a:prstGeom>
          <a:noFill/>
          <a:ln w="9525">
            <a:noFill/>
            <a:miter lim="800000"/>
            <a:headEnd/>
            <a:tailEnd/>
          </a:ln>
        </p:spPr>
        <p:txBody>
          <a:bodyPr>
            <a:spAutoFit/>
          </a:bodyPr>
          <a:lstStyle/>
          <a:p>
            <a:endParaRPr lang="es-ES_tradnl"/>
          </a:p>
        </p:txBody>
      </p:sp>
      <p:sp>
        <p:nvSpPr>
          <p:cNvPr id="18439" name="Rectangle 7"/>
          <p:cNvSpPr>
            <a:spLocks noChangeArrowheads="1"/>
          </p:cNvSpPr>
          <p:nvPr/>
        </p:nvSpPr>
        <p:spPr bwMode="auto">
          <a:xfrm>
            <a:off x="2822575" y="1976438"/>
            <a:ext cx="3413125" cy="366712"/>
          </a:xfrm>
          <a:prstGeom prst="rect">
            <a:avLst/>
          </a:prstGeom>
          <a:noFill/>
          <a:ln w="9525">
            <a:noFill/>
            <a:miter lim="800000"/>
            <a:headEnd/>
            <a:tailEnd/>
          </a:ln>
        </p:spPr>
        <p:txBody>
          <a:bodyPr>
            <a:spAutoFit/>
          </a:bodyPr>
          <a:lstStyle/>
          <a:p>
            <a:endParaRPr lang="es-ES_tradnl"/>
          </a:p>
        </p:txBody>
      </p:sp>
      <p:sp>
        <p:nvSpPr>
          <p:cNvPr id="18440" name="Rectangle 8"/>
          <p:cNvSpPr>
            <a:spLocks noGrp="1"/>
          </p:cNvSpPr>
          <p:nvPr>
            <p:ph type="title"/>
          </p:nvPr>
        </p:nvSpPr>
        <p:spPr/>
        <p:txBody>
          <a:bodyPr/>
          <a:lstStyle/>
          <a:p>
            <a:r>
              <a:rPr lang="en-US" smtClean="0">
                <a:ea typeface="ＭＳ Ｐゴシック" pitchFamily="48" charset="-128"/>
              </a:rPr>
              <a:t>Old Characters New Information</a:t>
            </a:r>
          </a:p>
        </p:txBody>
      </p:sp>
      <p:sp>
        <p:nvSpPr>
          <p:cNvPr id="18441" name="Rectangle 9"/>
          <p:cNvSpPr>
            <a:spLocks noGrp="1"/>
          </p:cNvSpPr>
          <p:nvPr>
            <p:ph type="body" idx="1"/>
          </p:nvPr>
        </p:nvSpPr>
        <p:spPr/>
        <p:txBody>
          <a:bodyPr/>
          <a:lstStyle/>
          <a:p>
            <a:r>
              <a:rPr lang="en-US" sz="2800" smtClean="0">
                <a:ea typeface="ＭＳ Ｐゴシック" pitchFamily="48" charset="-128"/>
              </a:rPr>
              <a:t>Orlick Who did work for Joe has had the opportunity to work for Miss. Havisham</a:t>
            </a:r>
          </a:p>
          <a:p>
            <a:r>
              <a:rPr lang="en-US" sz="2800" smtClean="0">
                <a:ea typeface="ＭＳ Ｐゴシック" pitchFamily="48" charset="-128"/>
              </a:rPr>
              <a:t>Estella informs Pip that she has no heart and does not feel sorry for anyone or anything.</a:t>
            </a:r>
          </a:p>
          <a:p>
            <a:r>
              <a:rPr lang="en-US" sz="2800" smtClean="0">
                <a:ea typeface="ＭＳ Ｐゴシック" pitchFamily="48" charset="-128"/>
              </a:rPr>
              <a:t>Miss Havisham wants Pip to love Estella even more so after she hurts and breaks his heart.</a:t>
            </a:r>
          </a:p>
          <a:p>
            <a:r>
              <a:rPr lang="en-US" sz="2800" smtClean="0">
                <a:ea typeface="ＭＳ Ｐゴシック" pitchFamily="48" charset="-128"/>
              </a:rPr>
              <a:t>Miss Havisham does not eat in public and waits untill night to lay her hands on food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5400000" scaled="1"/>
        </a:gradFill>
        <a:effectLst/>
      </p:bgPr>
    </p:bg>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lstStyle/>
          <a:p>
            <a:r>
              <a:rPr lang="en-US" smtClean="0">
                <a:solidFill>
                  <a:schemeClr val="bg1"/>
                </a:solidFill>
                <a:latin typeface="Arial" charset="0"/>
                <a:ea typeface="ＭＳ Ｐゴシック" pitchFamily="48" charset="-128"/>
              </a:rPr>
              <a:t>Old Characters New information</a:t>
            </a:r>
            <a:endParaRPr lang="en-US" smtClean="0">
              <a:ea typeface="ＭＳ Ｐゴシック" pitchFamily="48" charset="-128"/>
            </a:endParaRPr>
          </a:p>
        </p:txBody>
      </p:sp>
      <p:sp>
        <p:nvSpPr>
          <p:cNvPr id="27651" name="Rectangle 3"/>
          <p:cNvSpPr>
            <a:spLocks noGrp="1"/>
          </p:cNvSpPr>
          <p:nvPr>
            <p:ph type="body" idx="1"/>
          </p:nvPr>
        </p:nvSpPr>
        <p:spPr/>
        <p:txBody>
          <a:bodyPr/>
          <a:lstStyle/>
          <a:p>
            <a:r>
              <a:rPr lang="en-US" smtClean="0">
                <a:solidFill>
                  <a:schemeClr val="bg1"/>
                </a:solidFill>
                <a:latin typeface="Arial" charset="0"/>
                <a:ea typeface="ＭＳ Ｐゴシック" pitchFamily="48" charset="-128"/>
              </a:rPr>
              <a:t>Pip loves Estella and finds it very hard to detach from her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hlink"/>
            </a:gs>
            <a:gs pos="100000">
              <a:schemeClr val="accent2"/>
            </a:gs>
          </a:gsLst>
          <a:path path="rect">
            <a:fillToRect l="100000" b="100000"/>
          </a:path>
        </a:gradFill>
        <a:effectLst/>
      </p:bgPr>
    </p:bg>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a:lstStyle/>
          <a:p>
            <a:r>
              <a:rPr lang="en-US" smtClean="0">
                <a:ea typeface="ＭＳ Ｐゴシック" pitchFamily="48" charset="-128"/>
              </a:rPr>
              <a:t>Literary Terms in Great Expectations</a:t>
            </a:r>
          </a:p>
        </p:txBody>
      </p:sp>
      <p:sp>
        <p:nvSpPr>
          <p:cNvPr id="29699" name="Rectangle 3"/>
          <p:cNvSpPr>
            <a:spLocks noGrp="1"/>
          </p:cNvSpPr>
          <p:nvPr>
            <p:ph type="body" idx="1"/>
          </p:nvPr>
        </p:nvSpPr>
        <p:spPr/>
        <p:txBody>
          <a:bodyPr/>
          <a:lstStyle/>
          <a:p>
            <a:r>
              <a:rPr lang="en-US" dirty="0" smtClean="0">
                <a:ea typeface="ＭＳ Ｐゴシック" pitchFamily="48" charset="-128"/>
              </a:rPr>
              <a:t>Imagery (216) It seared red bricks walls, blocked windows, and strong green ivy clasping even the stacks of chimney with twigs and tendons…</a:t>
            </a:r>
          </a:p>
          <a:p>
            <a:r>
              <a:rPr lang="en-US" dirty="0" smtClean="0">
                <a:ea typeface="ＭＳ Ｐゴシック" pitchFamily="48" charset="-128"/>
              </a:rPr>
              <a:t>Foreshadowing (229)- I was not at all dissatisfied with it, until fate threw me in the way of that unlimited miscreant, </a:t>
            </a:r>
            <a:r>
              <a:rPr lang="en-US" dirty="0" err="1" smtClean="0">
                <a:ea typeface="ＭＳ Ｐゴシック" pitchFamily="48" charset="-128"/>
              </a:rPr>
              <a:t>Trabbs</a:t>
            </a:r>
            <a:r>
              <a:rPr lang="en-US" dirty="0" smtClean="0">
                <a:ea typeface="ＭＳ Ｐゴシック" pitchFamily="48" charset="-128"/>
              </a:rPr>
              <a:t> boy</a:t>
            </a:r>
            <a:endParaRPr lang="en-US" dirty="0" smtClean="0">
              <a:ea typeface="ＭＳ Ｐゴシック" pitchFamily="48" charset="-128"/>
            </a:endParaRPr>
          </a:p>
          <a:p>
            <a:r>
              <a:rPr lang="en-US" dirty="0" smtClean="0">
                <a:ea typeface="ＭＳ Ｐゴシック" pitchFamily="48" charset="-128"/>
              </a:rPr>
              <a:t>Personification (224) He had this expressive pocket-handkerchief</a:t>
            </a:r>
            <a:endParaRPr lang="en-US" dirty="0" smtClean="0">
              <a:ea typeface="ＭＳ Ｐゴシック" pitchFamily="48"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1"/>
        </a:gradFill>
        <a:effectLst/>
      </p:bgPr>
    </p:bg>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en-US" dirty="0" smtClean="0">
                <a:ea typeface="ＭＳ Ｐゴシック" pitchFamily="48" charset="-128"/>
              </a:rPr>
              <a:t>Theme</a:t>
            </a:r>
            <a:endParaRPr lang="en-US" dirty="0" smtClean="0">
              <a:ea typeface="ＭＳ Ｐゴシック" pitchFamily="48" charset="-128"/>
            </a:endParaRPr>
          </a:p>
        </p:txBody>
      </p:sp>
      <p:sp>
        <p:nvSpPr>
          <p:cNvPr id="34819" name="Rectangle 3"/>
          <p:cNvSpPr>
            <a:spLocks noGrp="1"/>
          </p:cNvSpPr>
          <p:nvPr>
            <p:ph type="body" idx="1"/>
          </p:nvPr>
        </p:nvSpPr>
        <p:spPr/>
        <p:txBody>
          <a:bodyPr/>
          <a:lstStyle/>
          <a:p>
            <a:r>
              <a:rPr lang="en-US" dirty="0" smtClean="0">
                <a:ea typeface="ＭＳ Ｐゴシック" pitchFamily="48" charset="-128"/>
              </a:rPr>
              <a:t>The struggle between guilt and innocence- Pip in this section really struggles he thinks he knows what is right but he struggles with Joe and what to do between staying at the house, the Blue Boar and when to see him.</a:t>
            </a:r>
            <a:endParaRPr lang="en-US" dirty="0" smtClean="0">
              <a:ea typeface="ＭＳ Ｐゴシック" pitchFamily="48"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TotalTime>
  <Words>564</Words>
  <Application>Microsoft Macintosh PowerPoint</Application>
  <PresentationFormat>On-screen Show (4:3)</PresentationFormat>
  <Paragraphs>29</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ＭＳ Ｐゴシック</vt:lpstr>
      <vt:lpstr>Calibri</vt:lpstr>
      <vt:lpstr>Office Theme</vt:lpstr>
      <vt:lpstr>Slide 1</vt:lpstr>
      <vt:lpstr>Chapter 29 Summary</vt:lpstr>
      <vt:lpstr>Chapter 30 Summary</vt:lpstr>
      <vt:lpstr>New Characters</vt:lpstr>
      <vt:lpstr>Pip’s adventure in 29-30</vt:lpstr>
      <vt:lpstr>Old Characters New Information</vt:lpstr>
      <vt:lpstr>Old Characters New information</vt:lpstr>
      <vt:lpstr>Literary Terms in Great Expectations</vt:lpstr>
      <vt:lpstr>Theme</vt:lpstr>
      <vt:lpstr>Discussion Question</vt:lpstr>
    </vt:vector>
  </TitlesOfParts>
  <Company>MTSD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Great Expectations Chapters 29-30</dc:title>
  <dc:creator>MTSD MTSD</dc:creator>
  <cp:lastModifiedBy>risa paskoff</cp:lastModifiedBy>
  <cp:revision>9</cp:revision>
  <dcterms:created xsi:type="dcterms:W3CDTF">2009-02-25T18:54:32Z</dcterms:created>
  <dcterms:modified xsi:type="dcterms:W3CDTF">2009-03-05T23:03:02Z</dcterms:modified>
</cp:coreProperties>
</file>